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83" r:id="rId5"/>
    <p:sldId id="264" r:id="rId6"/>
    <p:sldId id="268" r:id="rId7"/>
    <p:sldId id="272" r:id="rId8"/>
    <p:sldId id="271" r:id="rId9"/>
    <p:sldId id="270" r:id="rId10"/>
    <p:sldId id="269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63" r:id="rId22"/>
    <p:sldId id="262" r:id="rId23"/>
    <p:sldId id="261" r:id="rId24"/>
    <p:sldId id="260" r:id="rId25"/>
    <p:sldId id="259" r:id="rId26"/>
    <p:sldId id="266" r:id="rId27"/>
    <p:sldId id="26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49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OnBoardPro – Employee Onboarding Management App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4231" y="4394039"/>
            <a:ext cx="4013598" cy="1527790"/>
          </a:xfrm>
        </p:spPr>
        <p:txBody>
          <a:bodyPr>
            <a:noAutofit/>
          </a:bodyPr>
          <a:lstStyle/>
          <a:p>
            <a:pPr algn="l"/>
            <a:r>
              <a:rPr lang="en-US" b="1" dirty="0" smtClean="0"/>
              <a:t>Team UMBGOC: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K213830 – Faaiz Kadiwal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K213909 – Syed Anser Tayyab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K213802 – Hasan Amir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342081" y="4394039"/>
            <a:ext cx="3482375" cy="1117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/>
              <a:t>Submitted to: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Mr. Muhammad Mustajab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104" y="2246809"/>
            <a:ext cx="2330631" cy="233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1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3134289" y="444142"/>
            <a:ext cx="7367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Task Table and Relationships 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170196"/>
            <a:ext cx="6444343" cy="2664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086" y="3998350"/>
            <a:ext cx="6721930" cy="268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8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3823058" y="468541"/>
            <a:ext cx="7367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Duplication Detection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9" y="1175654"/>
            <a:ext cx="6014021" cy="27251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604" y="1495774"/>
            <a:ext cx="5431392" cy="20848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165" y="4029142"/>
            <a:ext cx="5347063" cy="265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5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2856406" y="459832"/>
            <a:ext cx="7367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Forms And Views – Access Right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45" y="1166948"/>
            <a:ext cx="6500909" cy="26037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53" y="3893038"/>
            <a:ext cx="6859629" cy="272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6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3100250" y="459832"/>
            <a:ext cx="7367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Forms And Views – Employee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26" y="1193074"/>
            <a:ext cx="6888478" cy="2755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37" y="4083418"/>
            <a:ext cx="6531429" cy="258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7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2899951" y="459832"/>
            <a:ext cx="7367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Forms And Views – Equipment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9" y="1140823"/>
            <a:ext cx="7141027" cy="27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24" y="3978468"/>
            <a:ext cx="6871263" cy="273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7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3056711" y="459832"/>
            <a:ext cx="7367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Forms And Views – Project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49" y="1201781"/>
            <a:ext cx="6467195" cy="25801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70" y="3939096"/>
            <a:ext cx="6903477" cy="275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0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3448591" y="459832"/>
            <a:ext cx="7367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Forms And Views – Task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5" y="1166949"/>
            <a:ext cx="7025907" cy="26713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428" y="4006901"/>
            <a:ext cx="6635931" cy="265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7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4284614" y="550103"/>
            <a:ext cx="7367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Power Automate Flows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4" y="1271451"/>
            <a:ext cx="5791502" cy="25850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91" y="1271451"/>
            <a:ext cx="5972704" cy="25850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64" y="4181912"/>
            <a:ext cx="5854226" cy="23660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59" y="4181912"/>
            <a:ext cx="5765074" cy="236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4171401" y="522448"/>
            <a:ext cx="7367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Business Rules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2" y="1314994"/>
            <a:ext cx="5822036" cy="2337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423" y="1314993"/>
            <a:ext cx="5576138" cy="23379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2" y="3998260"/>
            <a:ext cx="5818989" cy="24609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423" y="4016190"/>
            <a:ext cx="5576138" cy="235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6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4467493" y="522448"/>
            <a:ext cx="7367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Security Rules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3" y="1358136"/>
            <a:ext cx="7422403" cy="28916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073" y="4594507"/>
            <a:ext cx="7290376" cy="18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1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8" y="1524004"/>
            <a:ext cx="10786844" cy="46784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4730929" y="722811"/>
            <a:ext cx="3498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ERD Diagram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3871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5129344" y="522448"/>
            <a:ext cx="7367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Reports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6" y="1297571"/>
            <a:ext cx="5398274" cy="21199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0" y="3087427"/>
            <a:ext cx="5874114" cy="33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5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2403566" y="722811"/>
            <a:ext cx="7384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Model-Driven App – Access Right Table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7" y="1672318"/>
            <a:ext cx="10058400" cy="447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3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2403566" y="722811"/>
            <a:ext cx="7384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Model-Driven App – Employee Table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64" y="1704790"/>
            <a:ext cx="10058400" cy="446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3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2403566" y="722811"/>
            <a:ext cx="7384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Model-Driven App – Equipment Table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71" y="1710325"/>
            <a:ext cx="10058400" cy="447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3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2403566" y="722811"/>
            <a:ext cx="7384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Model-Driven App – Project Table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19" y="1677759"/>
            <a:ext cx="10058400" cy="454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9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2656115" y="722811"/>
            <a:ext cx="7384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Model-Driven App – Task Table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69" y="1653989"/>
            <a:ext cx="10058400" cy="455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2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2403566" y="722811"/>
            <a:ext cx="7384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Model-Driven App – Dashboard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1" y="1558833"/>
            <a:ext cx="5539248" cy="25314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370" y="3648889"/>
            <a:ext cx="5946991" cy="271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4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6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52" y="1635479"/>
            <a:ext cx="10058400" cy="35870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5079268" y="809898"/>
            <a:ext cx="3498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Solution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98769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4696096" y="809898"/>
            <a:ext cx="3498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Environment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7" y="1744342"/>
            <a:ext cx="10058400" cy="448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0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43496"/>
            <a:ext cx="10058400" cy="33632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4757056" y="966651"/>
            <a:ext cx="3498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Tables Created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8485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2577737" y="448165"/>
            <a:ext cx="7367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Access Rights Table and Relationships 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0" y="1245977"/>
            <a:ext cx="6249058" cy="2534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231" y="3997233"/>
            <a:ext cx="6071003" cy="262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6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2647407" y="448165"/>
            <a:ext cx="7367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Employee Table and Relationships 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22" y="1213829"/>
            <a:ext cx="6282249" cy="25482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94" y="3977708"/>
            <a:ext cx="6052457" cy="264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0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2577737" y="448165"/>
            <a:ext cx="7367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Equipment Table and Relationships 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1244691"/>
            <a:ext cx="6512390" cy="26219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812" y="4078357"/>
            <a:ext cx="6254189" cy="253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9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2751913" y="453691"/>
            <a:ext cx="7367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Project Table and Relationships 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68" y="1205137"/>
            <a:ext cx="6536302" cy="2617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303" y="3981024"/>
            <a:ext cx="6598898" cy="266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343</TotalTime>
  <Words>123</Words>
  <Application>Microsoft Office PowerPoint</Application>
  <PresentationFormat>Widescreen</PresentationFormat>
  <Paragraphs>33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Trebuchet MS</vt:lpstr>
      <vt:lpstr>Berlin</vt:lpstr>
      <vt:lpstr>OnBoardPro – Employee Onboarding Management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OnBoardPro – Employee Onboarding Management App</dc:title>
  <dc:creator>hp</dc:creator>
  <cp:lastModifiedBy>hp</cp:lastModifiedBy>
  <cp:revision>39</cp:revision>
  <dcterms:created xsi:type="dcterms:W3CDTF">2025-06-14T09:55:18Z</dcterms:created>
  <dcterms:modified xsi:type="dcterms:W3CDTF">2025-06-14T19:14:18Z</dcterms:modified>
</cp:coreProperties>
</file>